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98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A114-327E-4308-B9A1-CF6B67795942}" type="datetimeFigureOut">
              <a:rPr lang="fr-FR" smtClean="0"/>
              <a:pPr/>
              <a:t>06/05/2014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FEB1-7723-4F03-BEE9-A62700DFDF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294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A114-327E-4308-B9A1-CF6B67795942}" type="datetimeFigureOut">
              <a:rPr lang="fr-FR" smtClean="0"/>
              <a:pPr/>
              <a:t>06/05/2014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FEB1-7723-4F03-BEE9-A62700DFDF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595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A114-327E-4308-B9A1-CF6B67795942}" type="datetimeFigureOut">
              <a:rPr lang="fr-FR" smtClean="0"/>
              <a:pPr/>
              <a:t>06/05/2014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FEB1-7723-4F03-BEE9-A62700DFDF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484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A114-327E-4308-B9A1-CF6B67795942}" type="datetimeFigureOut">
              <a:rPr lang="fr-FR" smtClean="0"/>
              <a:pPr/>
              <a:t>06/05/2014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FEB1-7723-4F03-BEE9-A62700DFDF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8340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A114-327E-4308-B9A1-CF6B67795942}" type="datetimeFigureOut">
              <a:rPr lang="fr-FR" smtClean="0"/>
              <a:pPr/>
              <a:t>06/05/2014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FEB1-7723-4F03-BEE9-A62700DFDF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542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A114-327E-4308-B9A1-CF6B67795942}" type="datetimeFigureOut">
              <a:rPr lang="fr-FR" smtClean="0"/>
              <a:pPr/>
              <a:t>06/05/2014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FEB1-7723-4F03-BEE9-A62700DFDF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941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A114-327E-4308-B9A1-CF6B67795942}" type="datetimeFigureOut">
              <a:rPr lang="fr-FR" smtClean="0"/>
              <a:pPr/>
              <a:t>06/05/2014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FEB1-7723-4F03-BEE9-A62700DFDF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436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A114-327E-4308-B9A1-CF6B67795942}" type="datetimeFigureOut">
              <a:rPr lang="fr-FR" smtClean="0"/>
              <a:pPr/>
              <a:t>06/05/2014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FEB1-7723-4F03-BEE9-A62700DFDF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4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A114-327E-4308-B9A1-CF6B67795942}" type="datetimeFigureOut">
              <a:rPr lang="fr-FR" smtClean="0"/>
              <a:pPr/>
              <a:t>06/05/2014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FEB1-7723-4F03-BEE9-A62700DFDF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438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A114-327E-4308-B9A1-CF6B67795942}" type="datetimeFigureOut">
              <a:rPr lang="fr-FR" smtClean="0"/>
              <a:pPr/>
              <a:t>06/05/2014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FEB1-7723-4F03-BEE9-A62700DFDF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17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A114-327E-4308-B9A1-CF6B67795942}" type="datetimeFigureOut">
              <a:rPr lang="fr-FR" smtClean="0"/>
              <a:pPr/>
              <a:t>06/05/2014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FEB1-7723-4F03-BEE9-A62700DFDF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304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A114-327E-4308-B9A1-CF6B67795942}" type="datetimeFigureOut">
              <a:rPr lang="fr-FR" smtClean="0"/>
              <a:pPr/>
              <a:t>06/05/2014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FEB1-7723-4F03-BEE9-A62700DFDF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8557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Main </a:t>
            </a:r>
            <a:r>
              <a:rPr lang="fr-FR" dirty="0" err="1" smtClean="0"/>
              <a:t>achievements</a:t>
            </a:r>
            <a:r>
              <a:rPr lang="fr-FR" dirty="0" smtClean="0"/>
              <a:t> of WP10.1: </a:t>
            </a:r>
            <a:r>
              <a:rPr lang="fr-FR" dirty="0" err="1" smtClean="0"/>
              <a:t>Benthic</a:t>
            </a:r>
            <a:r>
              <a:rPr lang="fr-FR" dirty="0" smtClean="0"/>
              <a:t> modules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Objectives</a:t>
            </a:r>
          </a:p>
          <a:p>
            <a:pPr lvl="1"/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 err="1" smtClean="0"/>
              <a:t>three</a:t>
            </a:r>
            <a:r>
              <a:rPr lang="fr-FR" dirty="0" smtClean="0"/>
              <a:t> image </a:t>
            </a:r>
            <a:r>
              <a:rPr lang="fr-FR" dirty="0" err="1" smtClean="0"/>
              <a:t>analysis</a:t>
            </a:r>
            <a:r>
              <a:rPr lang="fr-FR" dirty="0" smtClean="0"/>
              <a:t> software and </a:t>
            </a:r>
            <a:r>
              <a:rPr lang="fr-FR" dirty="0" err="1" smtClean="0"/>
              <a:t>corresponding</a:t>
            </a:r>
            <a:r>
              <a:rPr lang="fr-FR" dirty="0" smtClean="0"/>
              <a:t> user guides for: SPI, mobile and </a:t>
            </a:r>
            <a:r>
              <a:rPr lang="fr-FR" dirty="0" err="1" smtClean="0"/>
              <a:t>fixed</a:t>
            </a:r>
            <a:r>
              <a:rPr lang="fr-FR" dirty="0" smtClean="0"/>
              <a:t> image acquisition carriers</a:t>
            </a:r>
            <a:endParaRPr lang="fr-FR" dirty="0"/>
          </a:p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 smtClean="0"/>
          </a:p>
          <a:p>
            <a:pPr lvl="1"/>
            <a:r>
              <a:rPr lang="fr-FR" dirty="0" smtClean="0"/>
              <a:t>SPI module: </a:t>
            </a:r>
            <a:r>
              <a:rPr lang="fr-FR" dirty="0" err="1" smtClean="0"/>
              <a:t>finished</a:t>
            </a:r>
            <a:endParaRPr lang="fr-FR" dirty="0" smtClean="0"/>
          </a:p>
          <a:p>
            <a:pPr lvl="1"/>
            <a:r>
              <a:rPr lang="fr-FR" dirty="0" smtClean="0"/>
              <a:t>Mobile module: </a:t>
            </a:r>
            <a:r>
              <a:rPr lang="fr-FR" dirty="0" err="1" smtClean="0"/>
              <a:t>almost</a:t>
            </a:r>
            <a:r>
              <a:rPr lang="fr-FR" dirty="0" smtClean="0"/>
              <a:t> </a:t>
            </a:r>
            <a:r>
              <a:rPr lang="fr-FR" dirty="0" err="1" smtClean="0"/>
              <a:t>finished</a:t>
            </a:r>
            <a:endParaRPr lang="fr-FR" dirty="0" smtClean="0"/>
          </a:p>
          <a:p>
            <a:pPr lvl="1"/>
            <a:r>
              <a:rPr lang="fr-FR" dirty="0" err="1" smtClean="0"/>
              <a:t>Fixed</a:t>
            </a:r>
            <a:r>
              <a:rPr lang="fr-FR" dirty="0" smtClean="0"/>
              <a:t> module: </a:t>
            </a:r>
            <a:r>
              <a:rPr lang="fr-FR" dirty="0" err="1" smtClean="0"/>
              <a:t>finished</a:t>
            </a:r>
            <a:endParaRPr lang="fr-FR" dirty="0" smtClean="0"/>
          </a:p>
          <a:p>
            <a:pPr lvl="1"/>
            <a:r>
              <a:rPr lang="fr-FR" dirty="0" err="1" smtClean="0"/>
              <a:t>Embedding</a:t>
            </a:r>
            <a:r>
              <a:rPr lang="fr-FR" dirty="0" smtClean="0"/>
              <a:t> in a single package: in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lvl="1"/>
            <a:r>
              <a:rPr lang="fr-FR" dirty="0" err="1" smtClean="0"/>
              <a:t>Redaction</a:t>
            </a:r>
            <a:r>
              <a:rPr lang="fr-FR" dirty="0" smtClean="0"/>
              <a:t> </a:t>
            </a:r>
            <a:r>
              <a:rPr lang="fr-FR" smtClean="0"/>
              <a:t>of a user </a:t>
            </a:r>
            <a:r>
              <a:rPr lang="fr-FR" dirty="0" smtClean="0"/>
              <a:t>guide: in </a:t>
            </a:r>
            <a:r>
              <a:rPr lang="fr-FR" dirty="0" err="1" smtClean="0"/>
              <a:t>process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537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36982"/>
            <a:ext cx="2376264" cy="24279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228" y="3011313"/>
            <a:ext cx="2057288" cy="3138682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20886169">
            <a:off x="3760629" y="1090513"/>
            <a:ext cx="1615838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529346">
            <a:off x="3199543" y="2382358"/>
            <a:ext cx="3551018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SpiArcBase_wn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56" y="3792984"/>
            <a:ext cx="3501340" cy="2660747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 rot="6844962">
            <a:off x="1737425" y="2912663"/>
            <a:ext cx="1615838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5524" y="3442004"/>
            <a:ext cx="2651978" cy="2053635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 rot="3296400">
            <a:off x="3133825" y="2732492"/>
            <a:ext cx="1318071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350" y="917607"/>
            <a:ext cx="3697417" cy="18002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652872" y="73573"/>
            <a:ext cx="1274810" cy="369332"/>
          </a:xfrm>
          <a:prstGeom prst="rect">
            <a:avLst/>
          </a:prstGeom>
          <a:solidFill>
            <a:srgbClr val="FFFF00"/>
          </a:solidFill>
          <a:ln w="41275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1 - Mobile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956376" y="2718635"/>
            <a:ext cx="1092358" cy="369332"/>
          </a:xfrm>
          <a:prstGeom prst="rect">
            <a:avLst/>
          </a:prstGeom>
          <a:solidFill>
            <a:srgbClr val="FFFF00"/>
          </a:solidFill>
          <a:ln w="41275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2 - </a:t>
            </a:r>
            <a:r>
              <a:rPr lang="fr-FR" dirty="0" err="1" smtClean="0"/>
              <a:t>Fixed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7504" y="3442004"/>
            <a:ext cx="1728192" cy="369332"/>
          </a:xfrm>
          <a:prstGeom prst="rect">
            <a:avLst/>
          </a:prstGeom>
          <a:solidFill>
            <a:srgbClr val="FFFF00"/>
          </a:solidFill>
          <a:ln w="41275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3 - </a:t>
            </a:r>
            <a:r>
              <a:rPr lang="fr-FR" dirty="0" err="1" smtClean="0"/>
              <a:t>SpiArcBase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727201" y="5503664"/>
            <a:ext cx="2800328" cy="646331"/>
          </a:xfrm>
          <a:prstGeom prst="rect">
            <a:avLst/>
          </a:prstGeom>
          <a:solidFill>
            <a:srgbClr val="92D050"/>
          </a:solidFill>
          <a:ln w="41275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Script Editor 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common</a:t>
            </a:r>
            <a:r>
              <a:rPr lang="fr-FR" dirty="0" smtClean="0"/>
              <a:t> to the 3 modules)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34556" y="134081"/>
            <a:ext cx="3814380" cy="523220"/>
          </a:xfrm>
          <a:prstGeom prst="rect">
            <a:avLst/>
          </a:prstGeom>
          <a:solidFill>
            <a:srgbClr val="FFFF00"/>
          </a:solidFill>
          <a:ln w="41275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AviExplore</a:t>
            </a:r>
            <a:r>
              <a:rPr lang="fr-FR" sz="2800" b="1" dirty="0" smtClean="0"/>
              <a:t> program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421761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607"/>
            <a:ext cx="5544616" cy="633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1772816"/>
            <a:ext cx="2546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Example</a:t>
            </a:r>
            <a:r>
              <a:rPr lang="fr-FR" b="1" dirty="0" smtClean="0"/>
              <a:t> of a page of the</a:t>
            </a:r>
          </a:p>
          <a:p>
            <a:r>
              <a:rPr lang="fr-FR" b="1" dirty="0" smtClean="0"/>
              <a:t>User guide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1091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86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Thème Office</vt:lpstr>
      <vt:lpstr>Main achievements of WP10.1: Benthic modules</vt:lpstr>
      <vt:lpstr>Slide 2</vt:lpstr>
      <vt:lpstr>Slide 3</vt:lpstr>
    </vt:vector>
  </TitlesOfParts>
  <Company>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achievements of WP10.1: Benthic modules</dc:title>
  <dc:creator>gremare</dc:creator>
  <cp:lastModifiedBy>gnolan</cp:lastModifiedBy>
  <cp:revision>2</cp:revision>
  <dcterms:created xsi:type="dcterms:W3CDTF">2014-05-05T14:31:50Z</dcterms:created>
  <dcterms:modified xsi:type="dcterms:W3CDTF">2014-05-06T12:55:28Z</dcterms:modified>
</cp:coreProperties>
</file>